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2B62"/>
    <a:srgbClr val="12855F"/>
    <a:srgbClr val="1B2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777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D2A2-2AD7-4570-9AD3-2B27B411289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5429-47B7-4A39-AF62-2BA89E5C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2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D2A2-2AD7-4570-9AD3-2B27B411289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5429-47B7-4A39-AF62-2BA89E5C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2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D2A2-2AD7-4570-9AD3-2B27B411289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5429-47B7-4A39-AF62-2BA89E5C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5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D2A2-2AD7-4570-9AD3-2B27B411289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5429-47B7-4A39-AF62-2BA89E5C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9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D2A2-2AD7-4570-9AD3-2B27B411289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5429-47B7-4A39-AF62-2BA89E5C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63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D2A2-2AD7-4570-9AD3-2B27B411289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5429-47B7-4A39-AF62-2BA89E5C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6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D2A2-2AD7-4570-9AD3-2B27B411289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5429-47B7-4A39-AF62-2BA89E5C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D2A2-2AD7-4570-9AD3-2B27B411289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5429-47B7-4A39-AF62-2BA89E5C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6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D2A2-2AD7-4570-9AD3-2B27B411289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5429-47B7-4A39-AF62-2BA89E5C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6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D2A2-2AD7-4570-9AD3-2B27B411289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5429-47B7-4A39-AF62-2BA89E5C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D2A2-2AD7-4570-9AD3-2B27B411289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5429-47B7-4A39-AF62-2BA89E5C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7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99D2A2-2AD7-4570-9AD3-2B27B411289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1B5429-47B7-4A39-AF62-2BA89E5C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9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2DB1CF-1FC5-DA2E-2312-7143049EEE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19425" r="15115"/>
          <a:stretch/>
        </p:blipFill>
        <p:spPr>
          <a:xfrm rot="10800000">
            <a:off x="0" y="0"/>
            <a:ext cx="6858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BE1ED3-6BC1-4DB4-7F03-1312350CFAFC}"/>
              </a:ext>
            </a:extLst>
          </p:cNvPr>
          <p:cNvSpPr/>
          <p:nvPr/>
        </p:nvSpPr>
        <p:spPr>
          <a:xfrm>
            <a:off x="725214" y="748862"/>
            <a:ext cx="5458810" cy="5446986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olorful text with a light bulb above it&#10;&#10;Description automatically generated">
            <a:extLst>
              <a:ext uri="{FF2B5EF4-FFF2-40B4-BE49-F238E27FC236}">
                <a16:creationId xmlns:a16="http://schemas.microsoft.com/office/drawing/2014/main" id="{B0B59B59-F2C5-141A-25C7-9DECAE5E3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52" y="4791622"/>
            <a:ext cx="1801210" cy="13314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20900A-445D-EB85-6B4A-5E2BC00A313B}"/>
              </a:ext>
            </a:extLst>
          </p:cNvPr>
          <p:cNvSpPr txBox="1"/>
          <p:nvPr/>
        </p:nvSpPr>
        <p:spPr>
          <a:xfrm>
            <a:off x="1164676" y="1150473"/>
            <a:ext cx="452864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solidFill>
                  <a:srgbClr val="1B245A"/>
                </a:solidFill>
                <a:latin typeface="Okana Black" panose="00000A00000000000000" pitchFamily="2" charset="0"/>
              </a:rPr>
              <a:t>$100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19A2A3-F6AC-EC27-5786-E50D91C817A7}"/>
              </a:ext>
            </a:extLst>
          </p:cNvPr>
          <p:cNvSpPr txBox="1"/>
          <p:nvPr/>
        </p:nvSpPr>
        <p:spPr>
          <a:xfrm>
            <a:off x="1623829" y="3472355"/>
            <a:ext cx="3661580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0" dirty="0">
                <a:solidFill>
                  <a:srgbClr val="12855F"/>
                </a:solidFill>
                <a:latin typeface="Okana Black" panose="00000A00000000000000" pitchFamily="2" charset="0"/>
              </a:rPr>
              <a:t>GIFT CARD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4AE2D6-54C3-BF2E-8254-3DBDFB8C66E6}"/>
              </a:ext>
            </a:extLst>
          </p:cNvPr>
          <p:cNvSpPr txBox="1"/>
          <p:nvPr/>
        </p:nvSpPr>
        <p:spPr>
          <a:xfrm>
            <a:off x="2511340" y="5128345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BA2B62"/>
                </a:solidFill>
                <a:latin typeface="Century Gothic" panose="020B0502020202020204" pitchFamily="34" charset="0"/>
              </a:rPr>
              <a:t>Please email</a:t>
            </a:r>
          </a:p>
          <a:p>
            <a:pPr algn="ctr"/>
            <a:r>
              <a:rPr lang="en-US" sz="1600" b="1" dirty="0">
                <a:solidFill>
                  <a:srgbClr val="BA2B62"/>
                </a:solidFill>
                <a:latin typeface="Century Gothic" panose="020B0502020202020204" pitchFamily="34" charset="0"/>
              </a:rPr>
              <a:t>brooke@teachoutsidethebox.com</a:t>
            </a:r>
          </a:p>
          <a:p>
            <a:pPr algn="ctr"/>
            <a:r>
              <a:rPr lang="en-US" sz="1600" b="1" dirty="0">
                <a:solidFill>
                  <a:srgbClr val="BA2B62"/>
                </a:solidFill>
                <a:latin typeface="Century Gothic" panose="020B0502020202020204" pitchFamily="34" charset="0"/>
              </a:rPr>
              <a:t>to redeem</a:t>
            </a:r>
          </a:p>
        </p:txBody>
      </p:sp>
    </p:spTree>
    <p:extLst>
      <p:ext uri="{BB962C8B-B14F-4D97-AF65-F5344CB8AC3E}">
        <p14:creationId xmlns:p14="http://schemas.microsoft.com/office/powerpoint/2010/main" val="2393814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13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Century Gothic</vt:lpstr>
      <vt:lpstr>Okana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Brown</dc:creator>
  <cp:lastModifiedBy>Brooke Brown</cp:lastModifiedBy>
  <cp:revision>1</cp:revision>
  <dcterms:created xsi:type="dcterms:W3CDTF">2024-03-20T15:22:09Z</dcterms:created>
  <dcterms:modified xsi:type="dcterms:W3CDTF">2024-03-20T15:35:47Z</dcterms:modified>
</cp:coreProperties>
</file>